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7"/>
  </p:notesMasterIdLst>
  <p:sldIdLst>
    <p:sldId id="4637" r:id="rId3"/>
    <p:sldId id="4638" r:id="rId4"/>
    <p:sldId id="4639" r:id="rId5"/>
    <p:sldId id="464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C08AB5FF-A081-4ED6-B159-26B01386AC2B}"/>
    <pc:docChg chg="undo custSel addSld delSld modSld">
      <pc:chgData name="贵申 王" userId="201fba2491c5f930" providerId="LiveId" clId="{C08AB5FF-A081-4ED6-B159-26B01386AC2B}" dt="2024-03-27T04:05:38.231" v="77"/>
      <pc:docMkLst>
        <pc:docMk/>
      </pc:docMkLst>
      <pc:sldChg chg="modSp mod">
        <pc:chgData name="贵申 王" userId="201fba2491c5f930" providerId="LiveId" clId="{C08AB5FF-A081-4ED6-B159-26B01386AC2B}" dt="2024-03-27T04:05:38.231" v="77"/>
        <pc:sldMkLst>
          <pc:docMk/>
          <pc:sldMk cId="1231456456" sldId="4637"/>
        </pc:sldMkLst>
      </pc:sldChg>
      <pc:sldChg chg="modSp mod">
        <pc:chgData name="贵申 王" userId="201fba2491c5f930" providerId="LiveId" clId="{C08AB5FF-A081-4ED6-B159-26B01386AC2B}" dt="2024-03-27T04:05:13.746" v="76"/>
        <pc:sldMkLst>
          <pc:docMk/>
          <pc:sldMk cId="2597473477" sldId="4638"/>
        </pc:sldMkLst>
      </pc:sldChg>
      <pc:sldChg chg="modSp mod">
        <pc:chgData name="贵申 王" userId="201fba2491c5f930" providerId="LiveId" clId="{C08AB5FF-A081-4ED6-B159-26B01386AC2B}" dt="2024-03-27T04:05:13.746" v="76"/>
        <pc:sldMkLst>
          <pc:docMk/>
          <pc:sldMk cId="824981476" sldId="4639"/>
        </pc:sldMkLst>
      </pc:sldChg>
      <pc:sldChg chg="modSp add del mod">
        <pc:chgData name="贵申 王" userId="201fba2491c5f930" providerId="LiveId" clId="{C08AB5FF-A081-4ED6-B159-26B01386AC2B}" dt="2024-03-27T04:05:38.231" v="77"/>
        <pc:sldMkLst>
          <pc:docMk/>
          <pc:sldMk cId="1207577688" sldId="4640"/>
        </pc:sldMkLst>
      </pc:sldChg>
      <pc:sldChg chg="modSp mod">
        <pc:chgData name="贵申 王" userId="201fba2491c5f930" providerId="LiveId" clId="{C08AB5FF-A081-4ED6-B159-26B01386AC2B}" dt="2024-03-27T04:05:13.746" v="76"/>
        <pc:sldMkLst>
          <pc:docMk/>
          <pc:sldMk cId="3688293452" sldId="4641"/>
        </pc:sldMkLst>
      </pc:sldChg>
    </pc:docChg>
  </pc:docChgLst>
  <pc:docChgLst>
    <pc:chgData name="贵申 王" userId="201fba2491c5f930" providerId="LiveId" clId="{A96ACE23-926B-481B-A7F0-641B7E0F4B8F}"/>
    <pc:docChg chg="modSld">
      <pc:chgData name="贵申 王" userId="201fba2491c5f930" providerId="LiveId" clId="{A96ACE23-926B-481B-A7F0-641B7E0F4B8F}" dt="2025-05-13T18:53:24.027" v="0" actId="14100"/>
      <pc:docMkLst>
        <pc:docMk/>
      </pc:docMkLst>
      <pc:sldChg chg="modSp">
        <pc:chgData name="贵申 王" userId="201fba2491c5f930" providerId="LiveId" clId="{A96ACE23-926B-481B-A7F0-641B7E0F4B8F}" dt="2025-05-13T18:53:24.027" v="0" actId="14100"/>
        <pc:sldMkLst>
          <pc:docMk/>
          <pc:sldMk cId="1231456456" sldId="4637"/>
        </pc:sldMkLst>
        <pc:spChg chg="mod">
          <ac:chgData name="贵申 王" userId="201fba2491c5f930" providerId="LiveId" clId="{A96ACE23-926B-481B-A7F0-641B7E0F4B8F}" dt="2025-05-13T18:53:24.027" v="0" actId="14100"/>
          <ac:spMkLst>
            <pc:docMk/>
            <pc:sldMk cId="1231456456" sldId="4637"/>
            <ac:spMk id="110595" creationId="{3F55F33E-1E3F-FA03-AAE8-8B2BC6B3FA30}"/>
          </ac:spMkLst>
        </pc:spChg>
      </pc:sldChg>
    </pc:docChg>
  </pc:docChgLst>
  <pc:docChgLst>
    <pc:chgData name="贵申 王" userId="201fba2491c5f930" providerId="LiveId" clId="{5931A767-1CB7-42F5-BB50-C886F43C091C}"/>
    <pc:docChg chg="addSld delSld modSld">
      <pc:chgData name="贵申 王" userId="201fba2491c5f930" providerId="LiveId" clId="{5931A767-1CB7-42F5-BB50-C886F43C091C}" dt="2025-07-05T18:29:42.874" v="113" actId="20577"/>
      <pc:docMkLst>
        <pc:docMk/>
      </pc:docMkLst>
      <pc:sldChg chg="modSp mod">
        <pc:chgData name="贵申 王" userId="201fba2491c5f930" providerId="LiveId" clId="{5931A767-1CB7-42F5-BB50-C886F43C091C}" dt="2025-07-04T02:17:04.706" v="97" actId="20577"/>
        <pc:sldMkLst>
          <pc:docMk/>
          <pc:sldMk cId="1231456456" sldId="4637"/>
        </pc:sldMkLst>
        <pc:spChg chg="mod">
          <ac:chgData name="贵申 王" userId="201fba2491c5f930" providerId="LiveId" clId="{5931A767-1CB7-42F5-BB50-C886F43C091C}" dt="2025-07-04T02:17:04.706" v="97" actId="20577"/>
          <ac:spMkLst>
            <pc:docMk/>
            <pc:sldMk cId="1231456456" sldId="4637"/>
            <ac:spMk id="110594" creationId="{0498CD84-C549-E4DA-A180-A978DA63C919}"/>
          </ac:spMkLst>
        </pc:spChg>
        <pc:spChg chg="mod">
          <ac:chgData name="贵申 王" userId="201fba2491c5f930" providerId="LiveId" clId="{5931A767-1CB7-42F5-BB50-C886F43C091C}" dt="2025-07-04T02:13:26.262" v="79" actId="20577"/>
          <ac:spMkLst>
            <pc:docMk/>
            <pc:sldMk cId="1231456456" sldId="4637"/>
            <ac:spMk id="110595" creationId="{3F55F33E-1E3F-FA03-AAE8-8B2BC6B3FA30}"/>
          </ac:spMkLst>
        </pc:spChg>
      </pc:sldChg>
      <pc:sldChg chg="del">
        <pc:chgData name="贵申 王" userId="201fba2491c5f930" providerId="LiveId" clId="{5931A767-1CB7-42F5-BB50-C886F43C091C}" dt="2025-07-04T02:00:21.085" v="0" actId="47"/>
        <pc:sldMkLst>
          <pc:docMk/>
          <pc:sldMk cId="822121575" sldId="4638"/>
        </pc:sldMkLst>
      </pc:sldChg>
      <pc:sldChg chg="modSp add mod">
        <pc:chgData name="贵申 王" userId="201fba2491c5f930" providerId="LiveId" clId="{5931A767-1CB7-42F5-BB50-C886F43C091C}" dt="2025-07-05T18:29:42.874" v="113" actId="20577"/>
        <pc:sldMkLst>
          <pc:docMk/>
          <pc:sldMk cId="2851972012" sldId="4638"/>
        </pc:sldMkLst>
        <pc:spChg chg="mod">
          <ac:chgData name="贵申 王" userId="201fba2491c5f930" providerId="LiveId" clId="{5931A767-1CB7-42F5-BB50-C886F43C091C}" dt="2025-07-04T02:17:10.986" v="101" actId="20577"/>
          <ac:spMkLst>
            <pc:docMk/>
            <pc:sldMk cId="2851972012" sldId="4638"/>
            <ac:spMk id="110594" creationId="{963C9753-FA1B-32A7-A483-292F01C98655}"/>
          </ac:spMkLst>
        </pc:spChg>
        <pc:spChg chg="mod">
          <ac:chgData name="贵申 王" userId="201fba2491c5f930" providerId="LiveId" clId="{5931A767-1CB7-42F5-BB50-C886F43C091C}" dt="2025-07-05T18:29:42.874" v="113" actId="20577"/>
          <ac:spMkLst>
            <pc:docMk/>
            <pc:sldMk cId="2851972012" sldId="4638"/>
            <ac:spMk id="110595" creationId="{C77D001F-0879-1E65-A819-7D5754330B26}"/>
          </ac:spMkLst>
        </pc:spChg>
      </pc:sldChg>
      <pc:sldChg chg="modSp add mod">
        <pc:chgData name="贵申 王" userId="201fba2491c5f930" providerId="LiveId" clId="{5931A767-1CB7-42F5-BB50-C886F43C091C}" dt="2025-07-04T02:17:16.068" v="105" actId="20577"/>
        <pc:sldMkLst>
          <pc:docMk/>
          <pc:sldMk cId="3176211614" sldId="4639"/>
        </pc:sldMkLst>
        <pc:spChg chg="mod">
          <ac:chgData name="贵申 王" userId="201fba2491c5f930" providerId="LiveId" clId="{5931A767-1CB7-42F5-BB50-C886F43C091C}" dt="2025-07-04T02:17:16.068" v="105" actId="20577"/>
          <ac:spMkLst>
            <pc:docMk/>
            <pc:sldMk cId="3176211614" sldId="4639"/>
            <ac:spMk id="110594" creationId="{0924396D-F90A-16EF-3483-C238DC090DB9}"/>
          </ac:spMkLst>
        </pc:spChg>
        <pc:spChg chg="mod">
          <ac:chgData name="贵申 王" userId="201fba2491c5f930" providerId="LiveId" clId="{5931A767-1CB7-42F5-BB50-C886F43C091C}" dt="2025-07-04T02:13:56.744" v="87" actId="20577"/>
          <ac:spMkLst>
            <pc:docMk/>
            <pc:sldMk cId="3176211614" sldId="4639"/>
            <ac:spMk id="110595" creationId="{2BC33AFB-360B-7800-DC2A-01B226B8DB37}"/>
          </ac:spMkLst>
        </pc:spChg>
      </pc:sldChg>
      <pc:sldChg chg="modSp add mod">
        <pc:chgData name="贵申 王" userId="201fba2491c5f930" providerId="LiveId" clId="{5931A767-1CB7-42F5-BB50-C886F43C091C}" dt="2025-07-04T02:17:21.206" v="109" actId="20577"/>
        <pc:sldMkLst>
          <pc:docMk/>
          <pc:sldMk cId="457341592" sldId="4640"/>
        </pc:sldMkLst>
        <pc:spChg chg="mod">
          <ac:chgData name="贵申 王" userId="201fba2491c5f930" providerId="LiveId" clId="{5931A767-1CB7-42F5-BB50-C886F43C091C}" dt="2025-07-04T02:17:21.206" v="109" actId="20577"/>
          <ac:spMkLst>
            <pc:docMk/>
            <pc:sldMk cId="457341592" sldId="4640"/>
            <ac:spMk id="110594" creationId="{6EDDB882-DEB2-9F4F-C2CA-5CFA2C0CDC8D}"/>
          </ac:spMkLst>
        </pc:spChg>
        <pc:spChg chg="mod">
          <ac:chgData name="贵申 王" userId="201fba2491c5f930" providerId="LiveId" clId="{5931A767-1CB7-42F5-BB50-C886F43C091C}" dt="2025-07-04T02:16:56.385" v="93" actId="27107"/>
          <ac:spMkLst>
            <pc:docMk/>
            <pc:sldMk cId="457341592" sldId="4640"/>
            <ac:spMk id="110595" creationId="{0187BC59-A0DB-AF9B-FE3D-29DCD6564237}"/>
          </ac:spMkLst>
        </pc:spChg>
      </pc:sldChg>
    </pc:docChg>
  </pc:docChgLst>
  <pc:docChgLst>
    <pc:chgData name="贵申" userId="201fba2491c5f930" providerId="LiveId" clId="{E75EA2DB-753D-44F8-ABEA-68BFCC9245C0}"/>
    <pc:docChg chg="addSld modSld">
      <pc:chgData name="贵申" userId="201fba2491c5f930" providerId="LiveId" clId="{E75EA2DB-753D-44F8-ABEA-68BFCC9245C0}" dt="2023-07-27T02:00:58.330" v="0"/>
      <pc:docMkLst>
        <pc:docMk/>
      </pc:docMkLst>
      <pc:sldChg chg="add">
        <pc:chgData name="贵申" userId="201fba2491c5f930" providerId="LiveId" clId="{E75EA2DB-753D-44F8-ABEA-68BFCC9245C0}" dt="2023-07-27T02:00:58.330" v="0"/>
        <pc:sldMkLst>
          <pc:docMk/>
          <pc:sldMk cId="1231456456" sldId="4637"/>
        </pc:sldMkLst>
      </pc:sldChg>
      <pc:sldChg chg="add">
        <pc:chgData name="贵申" userId="201fba2491c5f930" providerId="LiveId" clId="{E75EA2DB-753D-44F8-ABEA-68BFCC9245C0}" dt="2023-07-27T02:00:58.330" v="0"/>
        <pc:sldMkLst>
          <pc:docMk/>
          <pc:sldMk cId="2597473477" sldId="4638"/>
        </pc:sldMkLst>
      </pc:sldChg>
      <pc:sldChg chg="add">
        <pc:chgData name="贵申" userId="201fba2491c5f930" providerId="LiveId" clId="{E75EA2DB-753D-44F8-ABEA-68BFCC9245C0}" dt="2023-07-27T02:00:58.330" v="0"/>
        <pc:sldMkLst>
          <pc:docMk/>
          <pc:sldMk cId="824981476" sldId="4639"/>
        </pc:sldMkLst>
      </pc:sldChg>
      <pc:sldChg chg="add">
        <pc:chgData name="贵申" userId="201fba2491c5f930" providerId="LiveId" clId="{E75EA2DB-753D-44F8-ABEA-68BFCC9245C0}" dt="2023-07-27T02:00:58.330" v="0"/>
        <pc:sldMkLst>
          <pc:docMk/>
          <pc:sldMk cId="1207577688" sldId="4640"/>
        </pc:sldMkLst>
      </pc:sldChg>
      <pc:sldChg chg="add">
        <pc:chgData name="贵申" userId="201fba2491c5f930" providerId="LiveId" clId="{E75EA2DB-753D-44F8-ABEA-68BFCC9245C0}" dt="2023-07-27T02:00:58.330" v="0"/>
        <pc:sldMkLst>
          <pc:docMk/>
          <pc:sldMk cId="3688293452" sldId="4641"/>
        </pc:sldMkLst>
      </pc:sldChg>
    </pc:docChg>
  </pc:docChgLst>
  <pc:docChgLst>
    <pc:chgData name="贵申 王" userId="201fba2491c5f930" providerId="LiveId" clId="{5F28D90F-788A-42FB-9D9C-0F3F8DFFBE41}"/>
    <pc:docChg chg="addSld delSld modSld">
      <pc:chgData name="贵申 王" userId="201fba2491c5f930" providerId="LiveId" clId="{5F28D90F-788A-42FB-9D9C-0F3F8DFFBE41}" dt="2024-04-25T20:27:25.848" v="87" actId="20577"/>
      <pc:docMkLst>
        <pc:docMk/>
      </pc:docMkLst>
      <pc:sldChg chg="modSp mod">
        <pc:chgData name="贵申 王" userId="201fba2491c5f930" providerId="LiveId" clId="{5F28D90F-788A-42FB-9D9C-0F3F8DFFBE41}" dt="2024-04-25T20:27:17.798" v="85" actId="20577"/>
        <pc:sldMkLst>
          <pc:docMk/>
          <pc:sldMk cId="1231456456" sldId="4637"/>
        </pc:sldMkLst>
      </pc:sldChg>
      <pc:sldChg chg="del">
        <pc:chgData name="贵申 王" userId="201fba2491c5f930" providerId="LiveId" clId="{5F28D90F-788A-42FB-9D9C-0F3F8DFFBE41}" dt="2024-04-17T15:57:24.851" v="0" actId="47"/>
        <pc:sldMkLst>
          <pc:docMk/>
          <pc:sldMk cId="2118439372" sldId="4638"/>
        </pc:sldMkLst>
      </pc:sldChg>
      <pc:sldChg chg="modSp add mod">
        <pc:chgData name="贵申 王" userId="201fba2491c5f930" providerId="LiveId" clId="{5F28D90F-788A-42FB-9D9C-0F3F8DFFBE41}" dt="2024-04-25T20:27:21.633" v="86" actId="20577"/>
        <pc:sldMkLst>
          <pc:docMk/>
          <pc:sldMk cId="3500343278" sldId="4638"/>
        </pc:sldMkLst>
      </pc:sldChg>
      <pc:sldChg chg="modSp add mod">
        <pc:chgData name="贵申 王" userId="201fba2491c5f930" providerId="LiveId" clId="{5F28D90F-788A-42FB-9D9C-0F3F8DFFBE41}" dt="2024-04-25T20:27:25.848" v="87" actId="20577"/>
        <pc:sldMkLst>
          <pc:docMk/>
          <pc:sldMk cId="3123680048" sldId="4639"/>
        </pc:sldMkLst>
      </pc:sldChg>
      <pc:sldChg chg="del">
        <pc:chgData name="贵申 王" userId="201fba2491c5f930" providerId="LiveId" clId="{5F28D90F-788A-42FB-9D9C-0F3F8DFFBE41}" dt="2024-04-17T15:57:25.602" v="1" actId="47"/>
        <pc:sldMkLst>
          <pc:docMk/>
          <pc:sldMk cId="3574652745" sldId="4639"/>
        </pc:sldMkLst>
      </pc:sldChg>
      <pc:sldChg chg="del">
        <pc:chgData name="贵申 王" userId="201fba2491c5f930" providerId="LiveId" clId="{5F28D90F-788A-42FB-9D9C-0F3F8DFFBE41}" dt="2024-04-17T15:57:27.135" v="3" actId="47"/>
        <pc:sldMkLst>
          <pc:docMk/>
          <pc:sldMk cId="369681423" sldId="4640"/>
        </pc:sldMkLst>
      </pc:sldChg>
      <pc:sldChg chg="del">
        <pc:chgData name="贵申 王" userId="201fba2491c5f930" providerId="LiveId" clId="{5F28D90F-788A-42FB-9D9C-0F3F8DFFBE41}" dt="2024-04-17T15:57:26.713" v="2" actId="47"/>
        <pc:sldMkLst>
          <pc:docMk/>
          <pc:sldMk cId="422568204" sldId="4641"/>
        </pc:sldMkLst>
      </pc:sldChg>
      <pc:sldChg chg="del">
        <pc:chgData name="贵申 王" userId="201fba2491c5f930" providerId="LiveId" clId="{5F28D90F-788A-42FB-9D9C-0F3F8DFFBE41}" dt="2024-04-17T15:57:27.919" v="4" actId="47"/>
        <pc:sldMkLst>
          <pc:docMk/>
          <pc:sldMk cId="3531907740" sldId="4642"/>
        </pc:sldMkLst>
      </pc:sldChg>
    </pc:docChg>
  </pc:docChgLst>
  <pc:docChgLst>
    <pc:chgData name="贵申 王" userId="201fba2491c5f930" providerId="LiveId" clId="{65A5525D-6030-4414-827E-8B787B60A57C}"/>
    <pc:docChg chg="undo custSel delSld modSld">
      <pc:chgData name="贵申 王" userId="201fba2491c5f930" providerId="LiveId" clId="{65A5525D-6030-4414-827E-8B787B60A57C}" dt="2024-05-09T02:48:41.667" v="66"/>
      <pc:docMkLst>
        <pc:docMk/>
      </pc:docMkLst>
      <pc:sldChg chg="modSp mod">
        <pc:chgData name="贵申 王" userId="201fba2491c5f930" providerId="LiveId" clId="{65A5525D-6030-4414-827E-8B787B60A57C}" dt="2024-05-09T02:48:41.667" v="66"/>
        <pc:sldMkLst>
          <pc:docMk/>
          <pc:sldMk cId="1231456456" sldId="4637"/>
        </pc:sldMkLst>
      </pc:sldChg>
      <pc:sldChg chg="del">
        <pc:chgData name="贵申 王" userId="201fba2491c5f930" providerId="LiveId" clId="{65A5525D-6030-4414-827E-8B787B60A57C}" dt="2024-05-09T02:16:10.362" v="0" actId="47"/>
        <pc:sldMkLst>
          <pc:docMk/>
          <pc:sldMk cId="3500343278" sldId="4638"/>
        </pc:sldMkLst>
      </pc:sldChg>
      <pc:sldChg chg="del">
        <pc:chgData name="贵申 王" userId="201fba2491c5f930" providerId="LiveId" clId="{65A5525D-6030-4414-827E-8B787B60A57C}" dt="2024-05-09T02:16:11.102" v="1" actId="47"/>
        <pc:sldMkLst>
          <pc:docMk/>
          <pc:sldMk cId="3123680048" sldId="4639"/>
        </pc:sldMkLst>
      </pc:sldChg>
    </pc:docChg>
  </pc:docChgLst>
  <pc:docChgLst>
    <pc:chgData name="贵申 王" userId="201fba2491c5f930" providerId="LiveId" clId="{9800F564-4A40-40F2-AC2E-CCFC1D13063F}"/>
    <pc:docChg chg="addSld delSld modSld">
      <pc:chgData name="贵申 王" userId="201fba2491c5f930" providerId="LiveId" clId="{9800F564-4A40-40F2-AC2E-CCFC1D13063F}" dt="2024-03-31T04:46:18.254" v="255" actId="20577"/>
      <pc:docMkLst>
        <pc:docMk/>
      </pc:docMkLst>
      <pc:sldChg chg="modSp mod">
        <pc:chgData name="贵申 王" userId="201fba2491c5f930" providerId="LiveId" clId="{9800F564-4A40-40F2-AC2E-CCFC1D13063F}" dt="2024-03-31T04:44:36.918" v="253" actId="20577"/>
        <pc:sldMkLst>
          <pc:docMk/>
          <pc:sldMk cId="1231456456" sldId="4637"/>
        </pc:sldMkLst>
      </pc:sldChg>
      <pc:sldChg chg="del">
        <pc:chgData name="贵申 王" userId="201fba2491c5f930" providerId="LiveId" clId="{9800F564-4A40-40F2-AC2E-CCFC1D13063F}" dt="2024-03-27T16:32:02.376" v="3" actId="47"/>
        <pc:sldMkLst>
          <pc:docMk/>
          <pc:sldMk cId="1395753464" sldId="4638"/>
        </pc:sldMkLst>
      </pc:sldChg>
      <pc:sldChg chg="modSp add mod">
        <pc:chgData name="贵申 王" userId="201fba2491c5f930" providerId="LiveId" clId="{9800F564-4A40-40F2-AC2E-CCFC1D13063F}" dt="2024-03-27T17:04:05.254" v="183" actId="255"/>
        <pc:sldMkLst>
          <pc:docMk/>
          <pc:sldMk cId="2118439372" sldId="4638"/>
        </pc:sldMkLst>
      </pc:sldChg>
      <pc:sldChg chg="modSp add mod">
        <pc:chgData name="贵申 王" userId="201fba2491c5f930" providerId="LiveId" clId="{9800F564-4A40-40F2-AC2E-CCFC1D13063F}" dt="2024-03-27T18:48:33.360" v="206" actId="20577"/>
        <pc:sldMkLst>
          <pc:docMk/>
          <pc:sldMk cId="3574652745" sldId="4639"/>
        </pc:sldMkLst>
      </pc:sldChg>
      <pc:sldChg chg="del">
        <pc:chgData name="贵申 王" userId="201fba2491c5f930" providerId="LiveId" clId="{9800F564-4A40-40F2-AC2E-CCFC1D13063F}" dt="2024-03-27T16:32:03.871" v="4" actId="47"/>
        <pc:sldMkLst>
          <pc:docMk/>
          <pc:sldMk cId="3712502749" sldId="4639"/>
        </pc:sldMkLst>
      </pc:sldChg>
      <pc:sldChg chg="modSp add mod">
        <pc:chgData name="贵申 王" userId="201fba2491c5f930" providerId="LiveId" clId="{9800F564-4A40-40F2-AC2E-CCFC1D13063F}" dt="2024-03-31T04:46:18.254" v="255" actId="20577"/>
        <pc:sldMkLst>
          <pc:docMk/>
          <pc:sldMk cId="369681423" sldId="4640"/>
        </pc:sldMkLst>
      </pc:sldChg>
      <pc:sldChg chg="modSp add mod">
        <pc:chgData name="贵申 王" userId="201fba2491c5f930" providerId="LiveId" clId="{9800F564-4A40-40F2-AC2E-CCFC1D13063F}" dt="2024-03-27T17:04:30.685" v="186" actId="20577"/>
        <pc:sldMkLst>
          <pc:docMk/>
          <pc:sldMk cId="422568204" sldId="4641"/>
        </pc:sldMkLst>
      </pc:sldChg>
      <pc:sldChg chg="modSp add mod">
        <pc:chgData name="贵申 王" userId="201fba2491c5f930" providerId="LiveId" clId="{9800F564-4A40-40F2-AC2E-CCFC1D13063F}" dt="2024-03-27T17:04:50.451" v="189" actId="20577"/>
        <pc:sldMkLst>
          <pc:docMk/>
          <pc:sldMk cId="3531907740" sldId="4642"/>
        </pc:sldMkLst>
      </pc:sldChg>
    </pc:docChg>
  </pc:docChgLst>
  <pc:docChgLst>
    <pc:chgData name="贵申 王" userId="201fba2491c5f930" providerId="LiveId" clId="{BBE49D2D-5606-42F1-96E1-3873E7FCF32E}"/>
    <pc:docChg chg="undo custSel addSld delSld modSld">
      <pc:chgData name="贵申 王" userId="201fba2491c5f930" providerId="LiveId" clId="{BBE49D2D-5606-42F1-96E1-3873E7FCF32E}" dt="2024-03-27T04:27:21.753" v="33"/>
      <pc:docMkLst>
        <pc:docMk/>
      </pc:docMkLst>
      <pc:sldChg chg="modSp mod">
        <pc:chgData name="贵申 王" userId="201fba2491c5f930" providerId="LiveId" clId="{BBE49D2D-5606-42F1-96E1-3873E7FCF32E}" dt="2024-03-27T04:27:21.753" v="33"/>
        <pc:sldMkLst>
          <pc:docMk/>
          <pc:sldMk cId="1231456456" sldId="4637"/>
        </pc:sldMkLst>
      </pc:sldChg>
      <pc:sldChg chg="modSp add mod">
        <pc:chgData name="贵申 王" userId="201fba2491c5f930" providerId="LiveId" clId="{BBE49D2D-5606-42F1-96E1-3873E7FCF32E}" dt="2024-03-27T04:27:21.753" v="33"/>
        <pc:sldMkLst>
          <pc:docMk/>
          <pc:sldMk cId="1395753464" sldId="4638"/>
        </pc:sldMkLst>
      </pc:sldChg>
      <pc:sldChg chg="del">
        <pc:chgData name="贵申 王" userId="201fba2491c5f930" providerId="LiveId" clId="{BBE49D2D-5606-42F1-96E1-3873E7FCF32E}" dt="2024-03-27T04:09:52.995" v="0" actId="47"/>
        <pc:sldMkLst>
          <pc:docMk/>
          <pc:sldMk cId="2597473477" sldId="4638"/>
        </pc:sldMkLst>
      </pc:sldChg>
      <pc:sldChg chg="del">
        <pc:chgData name="贵申 王" userId="201fba2491c5f930" providerId="LiveId" clId="{BBE49D2D-5606-42F1-96E1-3873E7FCF32E}" dt="2024-03-27T04:09:52.995" v="0" actId="47"/>
        <pc:sldMkLst>
          <pc:docMk/>
          <pc:sldMk cId="824981476" sldId="4639"/>
        </pc:sldMkLst>
      </pc:sldChg>
      <pc:sldChg chg="modSp add mod">
        <pc:chgData name="贵申 王" userId="201fba2491c5f930" providerId="LiveId" clId="{BBE49D2D-5606-42F1-96E1-3873E7FCF32E}" dt="2024-03-27T04:27:21.753" v="33"/>
        <pc:sldMkLst>
          <pc:docMk/>
          <pc:sldMk cId="3712502749" sldId="4639"/>
        </pc:sldMkLst>
      </pc:sldChg>
      <pc:sldChg chg="del">
        <pc:chgData name="贵申 王" userId="201fba2491c5f930" providerId="LiveId" clId="{BBE49D2D-5606-42F1-96E1-3873E7FCF32E}" dt="2024-03-27T04:09:52.995" v="0" actId="47"/>
        <pc:sldMkLst>
          <pc:docMk/>
          <pc:sldMk cId="1207577688" sldId="4640"/>
        </pc:sldMkLst>
      </pc:sldChg>
      <pc:sldChg chg="del">
        <pc:chgData name="贵申 王" userId="201fba2491c5f930" providerId="LiveId" clId="{BBE49D2D-5606-42F1-96E1-3873E7FCF32E}" dt="2024-03-27T04:09:52.995" v="0" actId="47"/>
        <pc:sldMkLst>
          <pc:docMk/>
          <pc:sldMk cId="3688293452" sldId="4641"/>
        </pc:sldMkLst>
      </pc:sldChg>
    </pc:docChg>
  </pc:docChgLst>
  <pc:docChgLst>
    <pc:chgData name="贵申 王" userId="201fba2491c5f930" providerId="LiveId" clId="{A90BF98A-0003-4510-8186-E394C924D53F}"/>
    <pc:docChg chg="addSld modSld">
      <pc:chgData name="贵申 王" userId="201fba2491c5f930" providerId="LiveId" clId="{A90BF98A-0003-4510-8186-E394C924D53F}" dt="2025-05-23T02:41:10.235" v="32" actId="20577"/>
      <pc:docMkLst>
        <pc:docMk/>
      </pc:docMkLst>
      <pc:sldChg chg="modSp mod">
        <pc:chgData name="贵申 王" userId="201fba2491c5f930" providerId="LiveId" clId="{A90BF98A-0003-4510-8186-E394C924D53F}" dt="2025-05-23T02:40:51.251" v="30"/>
        <pc:sldMkLst>
          <pc:docMk/>
          <pc:sldMk cId="1231456456" sldId="4637"/>
        </pc:sldMkLst>
        <pc:spChg chg="mod">
          <ac:chgData name="贵申 王" userId="201fba2491c5f930" providerId="LiveId" clId="{A90BF98A-0003-4510-8186-E394C924D53F}" dt="2025-05-23T02:37:41.668" v="19" actId="1076"/>
          <ac:spMkLst>
            <pc:docMk/>
            <pc:sldMk cId="1231456456" sldId="4637"/>
            <ac:spMk id="110594" creationId="{0498CD84-C549-E4DA-A180-A978DA63C919}"/>
          </ac:spMkLst>
        </pc:spChg>
        <pc:spChg chg="mod">
          <ac:chgData name="贵申 王" userId="201fba2491c5f930" providerId="LiveId" clId="{A90BF98A-0003-4510-8186-E394C924D53F}" dt="2025-05-23T02:40:51.251" v="30"/>
          <ac:spMkLst>
            <pc:docMk/>
            <pc:sldMk cId="1231456456" sldId="4637"/>
            <ac:spMk id="110595" creationId="{3F55F33E-1E3F-FA03-AAE8-8B2BC6B3FA30}"/>
          </ac:spMkLst>
        </pc:spChg>
      </pc:sldChg>
      <pc:sldChg chg="modSp add mod">
        <pc:chgData name="贵申 王" userId="201fba2491c5f930" providerId="LiveId" clId="{A90BF98A-0003-4510-8186-E394C924D53F}" dt="2025-05-23T02:41:10.235" v="32" actId="20577"/>
        <pc:sldMkLst>
          <pc:docMk/>
          <pc:sldMk cId="822121575" sldId="463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ACB05A-F553-42E0-9175-F8D4212A8FEC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F54384-4374-4D9F-9D04-D6204FE9CD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86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C4427FD7-3A5E-348C-FAE4-20AF3B5714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F880DB-60D9-4988-B6B3-4499CE85969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8068F91D-F1D1-EBA5-64BD-7B1BA0A263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D886121B-C97A-C116-7436-A705990886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585568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E65D9E-CC06-4D45-A41E-5B598CBF50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FBB19EE8-894D-C111-AB93-F36CA7249D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F880DB-60D9-4988-B6B3-4499CE85969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F9968B72-DB27-15B6-6491-0DAF23F817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EFAC3F8D-CF86-9151-9C93-B40E022739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482831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6275D4-2E7B-D162-EB5D-6214FF5497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6205E529-11A1-892E-8541-DC9FBF39F3A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F880DB-60D9-4988-B6B3-4499CE85969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F36A9D6C-10C3-8BED-BED0-B19699BD88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E4B2CE6B-504A-1AC7-5AC0-1B8D8A572B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240580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E6623B-46CF-86E4-6E60-586D91BF21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0762FFD7-42BA-189A-7974-ABDFBDA99C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F880DB-60D9-4988-B6B3-4499CE85969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66737F03-73B9-539D-FB79-545C7591A15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E835208D-7B0B-A2F0-B416-E5348F96DC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66704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CF339-0089-7BC8-2FE8-3CBF8CB9FE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D36542-915E-1DE1-95A8-18C10750F2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03813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2">
            <a:extLst>
              <a:ext uri="{FF2B5EF4-FFF2-40B4-BE49-F238E27FC236}">
                <a16:creationId xmlns:a16="http://schemas.microsoft.com/office/drawing/2014/main" id="{11BF52CF-7F04-C630-93EA-AA10DCF4E6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33">
            <a:extLst>
              <a:ext uri="{FF2B5EF4-FFF2-40B4-BE49-F238E27FC236}">
                <a16:creationId xmlns:a16="http://schemas.microsoft.com/office/drawing/2014/main" id="{00CE81FE-C0CE-1CE8-0546-A3B41BF76B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4">
            <a:extLst>
              <a:ext uri="{FF2B5EF4-FFF2-40B4-BE49-F238E27FC236}">
                <a16:creationId xmlns:a16="http://schemas.microsoft.com/office/drawing/2014/main" id="{6F1C9710-DFB6-5363-97C5-5981AEE2FC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A6A0D-1954-4BC6-980C-D8C8D9EF7F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448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2">
            <a:extLst>
              <a:ext uri="{FF2B5EF4-FFF2-40B4-BE49-F238E27FC236}">
                <a16:creationId xmlns:a16="http://schemas.microsoft.com/office/drawing/2014/main" id="{679DC943-9069-4801-1E8A-1218F9D550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3">
            <a:extLst>
              <a:ext uri="{FF2B5EF4-FFF2-40B4-BE49-F238E27FC236}">
                <a16:creationId xmlns:a16="http://schemas.microsoft.com/office/drawing/2014/main" id="{5742F2F9-229F-59E4-AFA9-BB64856859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4">
            <a:extLst>
              <a:ext uri="{FF2B5EF4-FFF2-40B4-BE49-F238E27FC236}">
                <a16:creationId xmlns:a16="http://schemas.microsoft.com/office/drawing/2014/main" id="{AD519F7E-29D3-4033-A5AC-4C6A6B1EAF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8F00B-0776-4361-9167-F8448BBCE3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8840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2">
            <a:extLst>
              <a:ext uri="{FF2B5EF4-FFF2-40B4-BE49-F238E27FC236}">
                <a16:creationId xmlns:a16="http://schemas.microsoft.com/office/drawing/2014/main" id="{A61CDDFD-F25E-A314-B985-3D6C176C66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3">
            <a:extLst>
              <a:ext uri="{FF2B5EF4-FFF2-40B4-BE49-F238E27FC236}">
                <a16:creationId xmlns:a16="http://schemas.microsoft.com/office/drawing/2014/main" id="{305C453C-610D-4041-669C-9006285A04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4">
            <a:extLst>
              <a:ext uri="{FF2B5EF4-FFF2-40B4-BE49-F238E27FC236}">
                <a16:creationId xmlns:a16="http://schemas.microsoft.com/office/drawing/2014/main" id="{320948C2-E62F-ED8B-DE52-52678F264E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CA1C6-509A-4EF7-9318-2CB4F224D3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3402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3070459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8879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0498CD84-C549-E4DA-A180-A978DA63C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664" y="532939"/>
            <a:ext cx="1009067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ct val="0"/>
              </a:spcBef>
              <a:buSzTx/>
              <a:buNone/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主耶稣，主耶稣</a:t>
            </a:r>
            <a:endParaRPr lang="en-US" altLang="zh-CN" sz="28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ct val="0"/>
              </a:spcBef>
              <a:buSzTx/>
              <a:buNone/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Jesus Christ, Jesus Christ 1/4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3F55F33E-1E3F-FA03-AAE8-8B2BC6B3F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2615" y="1828800"/>
            <a:ext cx="8446770" cy="4366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sz="2800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主耶稣，主耶稣，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sz="2800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每天清晨迎接我；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sz="2800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真光照，暖心怀，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sz="2800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温柔慈爱拥抱我。</a:t>
            </a:r>
            <a:endParaRPr lang="en-US" altLang="zh-CN" sz="2800" dirty="0">
              <a:solidFill>
                <a:srgbClr val="0F0F0F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None/>
              <a:defRPr/>
            </a:pPr>
            <a:endParaRPr lang="zh-CN" altLang="en-US" sz="2000" dirty="0">
              <a:solidFill>
                <a:srgbClr val="0F0F0F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sz="2800" dirty="0">
                <a:solidFill>
                  <a:srgbClr val="0F0F0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Jesus Christ, Jesus Christ,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sz="2800" dirty="0">
                <a:solidFill>
                  <a:srgbClr val="0F0F0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Every morning You greet me</a:t>
            </a:r>
            <a:r>
              <a:rPr lang="zh-CN" altLang="en-US" sz="2800" dirty="0">
                <a:solidFill>
                  <a:srgbClr val="0F0F0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；</a:t>
            </a:r>
            <a:endParaRPr lang="en-US" altLang="zh-CN" sz="2800" dirty="0">
              <a:solidFill>
                <a:srgbClr val="0F0F0F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sz="2800" dirty="0">
                <a:solidFill>
                  <a:srgbClr val="0F0F0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God’s pure light, my delight,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sz="2800" dirty="0">
                <a:solidFill>
                  <a:srgbClr val="0F0F0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You are happy to greet me.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en-US" altLang="zh-TW" sz="2800" i="0" u="none" strike="noStrike" kern="1200" cap="none" spc="0" normalizeH="0" baseline="0" noProof="0" dirty="0">
              <a:ln>
                <a:noFill/>
              </a:ln>
              <a:solidFill>
                <a:srgbClr val="0F0F0F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31456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85DDEC-3595-8460-02CF-B8CF6B712D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963C9753-FA1B-32A7-A483-292F01C986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664" y="532939"/>
            <a:ext cx="1009067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ct val="0"/>
              </a:spcBef>
              <a:buSzTx/>
              <a:buNone/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主耶稣，主耶稣</a:t>
            </a:r>
            <a:endParaRPr lang="en-US" altLang="zh-CN" sz="28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ct val="0"/>
              </a:spcBef>
              <a:buSzTx/>
              <a:buNone/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Jesus Christ, Jesus Christ 2/4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C77D001F-0879-1E65-A819-7D5754330B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2615" y="1828800"/>
            <a:ext cx="8446770" cy="4366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sz="2800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祢在我灵里深情绽放，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sz="2800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愿永鲜艳芬芳</a:t>
            </a:r>
            <a:r>
              <a:rPr lang="en-US" altLang="zh-CN" sz="2800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!</a:t>
            </a:r>
            <a:endParaRPr lang="zh-CN" altLang="en-US" sz="2800" dirty="0">
              <a:solidFill>
                <a:srgbClr val="0F0F0F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sz="2800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至高神，赐爱子，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sz="2800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让我怎能不颂扬？</a:t>
            </a:r>
            <a:endParaRPr lang="en-US" altLang="zh-CN" sz="2800" dirty="0">
              <a:solidFill>
                <a:srgbClr val="0F0F0F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None/>
              <a:defRPr/>
            </a:pPr>
            <a:endParaRPr lang="zh-CN" altLang="en-US" sz="2000" dirty="0">
              <a:solidFill>
                <a:srgbClr val="0F0F0F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sz="2800" dirty="0">
                <a:solidFill>
                  <a:srgbClr val="0F0F0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Strong in my spirit You bloom and grow,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sz="2800" dirty="0">
                <a:solidFill>
                  <a:srgbClr val="0F0F0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Bloom and </a:t>
            </a:r>
            <a:r>
              <a:rPr lang="en-US" altLang="zh-CN" sz="2800">
                <a:solidFill>
                  <a:srgbClr val="0F0F0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grow forever</a:t>
            </a:r>
            <a:r>
              <a:rPr lang="en-US" altLang="zh-CN" sz="2800" dirty="0">
                <a:solidFill>
                  <a:srgbClr val="0F0F0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!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sz="2800" dirty="0">
                <a:solidFill>
                  <a:srgbClr val="0F0F0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God most high, 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sz="2800" dirty="0">
                <a:solidFill>
                  <a:srgbClr val="0F0F0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How can I thank You for Him you gave me?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en-US" altLang="zh-TW" sz="2800" i="0" u="none" strike="noStrike" kern="1200" cap="none" spc="0" normalizeH="0" baseline="0" noProof="0" dirty="0">
              <a:ln>
                <a:noFill/>
              </a:ln>
              <a:solidFill>
                <a:srgbClr val="0F0F0F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51972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1F0263-80C9-9D06-E627-A7F512A267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0924396D-F90A-16EF-3483-C238DC090D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664" y="532939"/>
            <a:ext cx="1009067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ct val="0"/>
              </a:spcBef>
              <a:buSzTx/>
              <a:buNone/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主耶稣，主耶稣</a:t>
            </a:r>
            <a:endParaRPr lang="en-US" altLang="zh-CN" sz="28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ct val="0"/>
              </a:spcBef>
              <a:buSzTx/>
              <a:buNone/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Jesus Christ, Jesus Christ 3/4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2BC33AFB-360B-7800-DC2A-01B226B8DB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2615" y="1828800"/>
            <a:ext cx="8446770" cy="4366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sz="2800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祢爱子，离天庭，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sz="2800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舍弃尊荣来爱我；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sz="2800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主耶稣，主耶稣，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sz="2800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每天清晨迎接我。</a:t>
            </a:r>
            <a:endParaRPr lang="en-US" altLang="zh-CN" sz="2800" dirty="0">
              <a:solidFill>
                <a:srgbClr val="0F0F0F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None/>
              <a:defRPr/>
            </a:pPr>
            <a:endParaRPr lang="zh-CN" altLang="en-US" sz="2000" dirty="0">
              <a:solidFill>
                <a:srgbClr val="0F0F0F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sz="2800" dirty="0">
                <a:solidFill>
                  <a:srgbClr val="0F0F0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Your dear Son left His home,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sz="2800" dirty="0">
                <a:solidFill>
                  <a:srgbClr val="0F0F0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Gave up Heaven to love me</a:t>
            </a:r>
            <a:r>
              <a:rPr lang="zh-CN" altLang="en-US" sz="2800" dirty="0">
                <a:solidFill>
                  <a:srgbClr val="0F0F0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；</a:t>
            </a:r>
            <a:endParaRPr lang="en-US" altLang="zh-CN" sz="2800" dirty="0">
              <a:solidFill>
                <a:srgbClr val="0F0F0F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sz="2800" dirty="0">
                <a:solidFill>
                  <a:srgbClr val="0F0F0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Jesus Christ, Jesus Christ,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sz="2800" dirty="0">
                <a:solidFill>
                  <a:srgbClr val="0F0F0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Every morning You greet me.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en-US" altLang="zh-TW" sz="2800" i="0" u="none" strike="noStrike" kern="1200" cap="none" spc="0" normalizeH="0" baseline="0" noProof="0" dirty="0">
              <a:ln>
                <a:noFill/>
              </a:ln>
              <a:solidFill>
                <a:srgbClr val="0F0F0F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76211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919A8-CE4A-CD38-7A5A-E4A18C900D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6EDDB882-DEB2-9F4F-C2CA-5CFA2C0CDC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664" y="532939"/>
            <a:ext cx="1009067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ct val="0"/>
              </a:spcBef>
              <a:buSzTx/>
              <a:buNone/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主耶稣，主耶稣</a:t>
            </a:r>
            <a:endParaRPr lang="en-US" altLang="zh-CN" sz="28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ct val="0"/>
              </a:spcBef>
              <a:buSzTx/>
              <a:buNone/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Jesus Christ, Jesus Christ 4/4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0187BC59-A0DB-AF9B-FE3D-29DCD65642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2615" y="1828800"/>
            <a:ext cx="8446770" cy="4366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sz="2800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一遍又一遍我要传讲，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sz="2800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传这奇妙救恩</a:t>
            </a:r>
            <a:r>
              <a:rPr lang="en-US" altLang="zh-CN" sz="2800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:</a:t>
            </a:r>
            <a:endParaRPr lang="zh-CN" altLang="en-US" sz="2800" dirty="0">
              <a:solidFill>
                <a:srgbClr val="0F0F0F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sz="2800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祂曾来，担众罪，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sz="2800" dirty="0">
                <a:solidFill>
                  <a:srgbClr val="0F0F0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必在荣耀中再临！</a:t>
            </a:r>
            <a:endParaRPr lang="en-US" altLang="zh-CN" sz="2800" dirty="0">
              <a:solidFill>
                <a:srgbClr val="0F0F0F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None/>
              <a:defRPr/>
            </a:pPr>
            <a:endParaRPr lang="zh-CN" altLang="en-US" sz="2000" dirty="0">
              <a:solidFill>
                <a:srgbClr val="0F0F0F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sz="2800" dirty="0">
                <a:solidFill>
                  <a:srgbClr val="0F0F0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Over and over I’ll spread the news,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sz="2800" dirty="0">
                <a:solidFill>
                  <a:srgbClr val="0F0F0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There’s no greater story: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sz="2800" dirty="0">
                <a:solidFill>
                  <a:srgbClr val="0F0F0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Once He came, bearing shame,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sz="2800" dirty="0">
                <a:solidFill>
                  <a:srgbClr val="0F0F0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soon He’ll come in His GLORY!</a:t>
            </a:r>
            <a:endParaRPr kumimoji="0" lang="en-US" altLang="zh-TW" sz="2800" i="0" u="none" strike="noStrike" kern="1200" cap="none" spc="0" normalizeH="0" baseline="0" noProof="0" dirty="0">
              <a:ln>
                <a:noFill/>
              </a:ln>
              <a:solidFill>
                <a:srgbClr val="0F0F0F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734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294</Words>
  <Application>Microsoft Office PowerPoint</Application>
  <PresentationFormat>Widescreen</PresentationFormat>
  <Paragraphs>48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Microsoft YaHei</vt:lpstr>
      <vt:lpstr>TSC FLi S5 TT</vt:lpstr>
      <vt:lpstr>Arial</vt:lpstr>
      <vt:lpstr>Calibri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1</cp:revision>
  <dcterms:created xsi:type="dcterms:W3CDTF">2023-07-27T02:00:33Z</dcterms:created>
  <dcterms:modified xsi:type="dcterms:W3CDTF">2025-07-05T18:29:49Z</dcterms:modified>
</cp:coreProperties>
</file>